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210 Gulim 050"/>
      <p:regular r:id="rId11"/>
    </p:embeddedFont>
    <p:embeddedFont>
      <p:font typeface="210 Gulim 030"/>
      <p:regular r:id="rId12"/>
    </p:embeddedFont>
    <p:embeddedFont>
      <p:font typeface="210 Gulim 070"/>
      <p:regular r:id="rId13"/>
    </p:embeddedFont>
    <p:embeddedFont>
      <p:font typeface="210 Gulim 09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.fntdata" Type="http://schemas.openxmlformats.org/officeDocument/2006/relationships/font"/><Relationship Id="rId12" Target="fonts/font2.fntdata" Type="http://schemas.openxmlformats.org/officeDocument/2006/relationships/font"/><Relationship Id="rId13" Target="fonts/font3.fntdata" Type="http://schemas.openxmlformats.org/officeDocument/2006/relationships/font"/><Relationship Id="rId14" Target="fonts/font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4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2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47800" y="1638300"/>
            <a:ext cx="6527800" cy="660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651000" y="1701800"/>
            <a:ext cx="61341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900" b="false" i="false" u="none" strike="noStrike" spc="400">
                <a:solidFill>
                  <a:srgbClr val="000000"/>
                </a:solidFill>
                <a:ea typeface="210 Gulim 050"/>
              </a:rPr>
              <a:t>앱프로그래응용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85900" y="2844800"/>
            <a:ext cx="11671300" cy="243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7100" b="false" i="false" u="none" strike="noStrike">
                <a:solidFill>
                  <a:srgbClr val="000000"/>
                </a:solidFill>
                <a:ea typeface="210 Gulim 050"/>
              </a:rPr>
              <a:t>누구나</a:t>
            </a:r>
            <a:r>
              <a:rPr lang="en-US" sz="7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7100" b="false" i="false" u="none" strike="noStrike">
                <a:solidFill>
                  <a:srgbClr val="000000"/>
                </a:solidFill>
                <a:ea typeface="210 Gulim 050"/>
              </a:rPr>
              <a:t>쉽게</a:t>
            </a:r>
            <a:r>
              <a:rPr lang="en-US" sz="7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7100" b="false" i="false" u="none" strike="noStrike">
                <a:solidFill>
                  <a:srgbClr val="000000"/>
                </a:solidFill>
                <a:ea typeface="210 Gulim 050"/>
              </a:rPr>
              <a:t>편집하는</a:t>
            </a:r>
          </a:p>
          <a:p>
            <a:pPr algn="l" lvl="0">
              <a:lnSpc>
                <a:spcPct val="107899"/>
              </a:lnSpc>
            </a:pPr>
            <a:r>
              <a:rPr lang="ko-KR" sz="7100" b="false" i="false" u="none" strike="noStrike" spc="500">
                <a:solidFill>
                  <a:srgbClr val="000000"/>
                </a:solidFill>
                <a:ea typeface="210 Gulim 030"/>
              </a:rPr>
              <a:t>다이어리</a:t>
            </a:r>
            <a:r>
              <a:rPr lang="en-US" sz="7100" b="false" i="false" u="none" strike="noStrike" spc="500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7100" b="false" i="false" u="none" strike="noStrike" spc="500">
                <a:solidFill>
                  <a:srgbClr val="000000"/>
                </a:solidFill>
                <a:ea typeface="210 Gulim 030"/>
              </a:rPr>
              <a:t>캘린더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0400" y="7874000"/>
            <a:ext cx="17005300" cy="38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47800" y="8191500"/>
            <a:ext cx="800100" cy="1016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374900" y="8826500"/>
            <a:ext cx="51054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210 Gulim 070"/>
              </a:rPr>
              <a:t>2022136085 | </a:t>
            </a: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유채원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1308100" y="990600"/>
            <a:ext cx="116078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CONTENTS</a:t>
            </a:r>
          </a:p>
        </p:txBody>
      </p:sp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08100" y="3467100"/>
            <a:ext cx="7658100" cy="952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438400" y="3860800"/>
            <a:ext cx="6477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 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계획서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(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간트차트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)</a:t>
            </a:r>
          </a:p>
        </p:txBody>
      </p: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9" id="9"/>
          <p:cNvSpPr txBox="true"/>
          <p:nvPr/>
        </p:nvSpPr>
        <p:spPr>
          <a:xfrm rot="0">
            <a:off x="1295400" y="3708400"/>
            <a:ext cx="10033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210 Gulim 050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97000" y="3581400"/>
            <a:ext cx="8001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08100" y="5359400"/>
            <a:ext cx="7658100" cy="9525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438400" y="5753100"/>
            <a:ext cx="6477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초기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세팅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및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기획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단계</a:t>
            </a:r>
          </a:p>
        </p:txBody>
      </p: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5" id="15"/>
          <p:cNvSpPr txBox="true"/>
          <p:nvPr/>
        </p:nvSpPr>
        <p:spPr>
          <a:xfrm rot="0">
            <a:off x="1295400" y="5588000"/>
            <a:ext cx="10033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210 Gulim 050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97000" y="5473700"/>
            <a:ext cx="8001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08100" y="7518400"/>
            <a:ext cx="7658100" cy="9525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2438400" y="7912100"/>
            <a:ext cx="6477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기능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개발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1" id="21"/>
          <p:cNvSpPr txBox="true"/>
          <p:nvPr/>
        </p:nvSpPr>
        <p:spPr>
          <a:xfrm rot="0">
            <a:off x="1295400" y="7747000"/>
            <a:ext cx="10033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210 Gulim 050"/>
              </a:rPr>
              <a:t>03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97000" y="7632700"/>
            <a:ext cx="8001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21800" y="3467100"/>
            <a:ext cx="7658100" cy="9525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6" id="26"/>
          <p:cNvSpPr txBox="true"/>
          <p:nvPr/>
        </p:nvSpPr>
        <p:spPr>
          <a:xfrm rot="0">
            <a:off x="9309100" y="3708400"/>
            <a:ext cx="10033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210 Gulim 050"/>
              </a:rPr>
              <a:t>04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410700" y="3581400"/>
            <a:ext cx="8001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21800" y="5359400"/>
            <a:ext cx="7658100" cy="9525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10426700" y="3898900"/>
            <a:ext cx="6477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추가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개발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계획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439400" y="5753100"/>
            <a:ext cx="6477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마무리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33" id="33"/>
          <p:cNvSpPr txBox="true"/>
          <p:nvPr/>
        </p:nvSpPr>
        <p:spPr>
          <a:xfrm rot="0">
            <a:off x="9309100" y="5588000"/>
            <a:ext cx="10033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210 Gulim 050"/>
              </a:rPr>
              <a:t>05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410700" y="5473700"/>
            <a:ext cx="8001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pic>
        <p:nvPicPr>
          <p:cNvPr name="Picture 35" id="3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9700" y="6680200"/>
            <a:ext cx="15468600" cy="2298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095500" y="7658100"/>
            <a:ext cx="14084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난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언제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어떻게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어디를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고치면서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앱프로그래밍을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할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것인가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75000" y="3530600"/>
            <a:ext cx="11938000" cy="1193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 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계획서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(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간트차트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)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623300" y="1739900"/>
            <a:ext cx="1054100" cy="1333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686300" y="4965700"/>
            <a:ext cx="8966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CHAPTER 01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1308100" y="9906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 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계획서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(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간트차트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)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717800" y="2159000"/>
            <a:ext cx="12865100" cy="7239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14800" y="8432800"/>
            <a:ext cx="10058400" cy="660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673600" y="8521700"/>
            <a:ext cx="89408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210 Gulim 050"/>
              </a:rPr>
              <a:t>미리컴퍼니</a:t>
            </a: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210 Gulim 050"/>
              </a:rPr>
              <a:t>마케팅기획부</a:t>
            </a: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210 Gulim 050"/>
              </a:rPr>
              <a:t>사업</a:t>
            </a: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210 Gulim 050"/>
              </a:rPr>
              <a:t>제안서</a:t>
            </a: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  </a:t>
            </a:r>
            <a:r>
              <a:rPr lang="ko-KR" sz="2700" b="false" i="false" u="none" strike="noStrike">
                <a:solidFill>
                  <a:srgbClr val="000000"/>
                </a:solidFill>
                <a:ea typeface="210 Gulim 050"/>
              </a:rPr>
              <a:t>ㅣ</a:t>
            </a: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  </a:t>
            </a:r>
            <a:r>
              <a:rPr lang="ko-KR" sz="2700" b="false" i="false" u="none" strike="noStrike">
                <a:solidFill>
                  <a:srgbClr val="000000"/>
                </a:solidFill>
                <a:ea typeface="210 Gulim 050"/>
              </a:rPr>
              <a:t>김미리</a:t>
            </a: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210 Gulim 050"/>
              </a:rPr>
              <a:t>팀장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02000" y="3860800"/>
            <a:ext cx="11671300" cy="2451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7100" b="false" i="false" u="none" strike="noStrike">
                <a:solidFill>
                  <a:srgbClr val="000000"/>
                </a:solidFill>
                <a:latin typeface="210 Gulim 050"/>
              </a:rPr>
              <a:t>THANK YOU!</a:t>
            </a:r>
          </a:p>
          <a:p>
            <a:pPr algn="ctr" lvl="0">
              <a:lnSpc>
                <a:spcPct val="107899"/>
              </a:lnSpc>
            </a:pPr>
            <a:r>
              <a:rPr lang="ko-KR" sz="7100" b="false" i="false" u="none" strike="noStrike">
                <a:solidFill>
                  <a:srgbClr val="000000"/>
                </a:solidFill>
                <a:ea typeface="210 Gulim 030"/>
              </a:rPr>
              <a:t>감사합니다</a:t>
            </a:r>
            <a:r>
              <a:rPr lang="en-US" sz="7100" b="false" i="false" u="none" strike="noStrike">
                <a:solidFill>
                  <a:srgbClr val="000000"/>
                </a:solidFill>
                <a:latin typeface="210 Gulim 030"/>
              </a:rPr>
              <a:t>!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0400" y="7874000"/>
            <a:ext cx="17005300" cy="3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750300" y="2565400"/>
            <a:ext cx="800100" cy="1016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